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ED4DB84-84CB-43A3-95AF-F53EE42A788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774AEE-E777-4DD5-A8C0-4A08592AD8C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7DCB82-B573-4317-8E5C-DF26F441EFE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51A11D-362D-487B-BA46-379A86F4624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5F6AE0-B32F-4569-8077-4D19A61E815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74C707-B054-40E9-9B59-8EDC912DA1C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DECBA2-4AD7-417E-B4EF-E57DFED056C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3229C3-2EB7-4483-BA61-4EAACE78055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217C17-8B03-4849-A27A-AB34707B30B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C42BE2-3FB0-4E33-9DB2-D7691EF8428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D3DEB3-D8ED-48C1-9643-57FB2A3FB12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036ED0-7A08-46D1-A78F-5A1B5920AAA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5A94244-FE65-444F-AE85-25729988AEC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24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38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4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41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1519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2024-09-02T16:40:49Z</dcterms:modified>
  <cp:revision>27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